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5143500" type="screen16x9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4A1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8" d="100"/>
          <a:sy n="88" d="100"/>
        </p:scale>
        <p:origin x="-87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08/02/1440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121" b="18585"/>
          <a:stretch/>
        </p:blipFill>
        <p:spPr>
          <a:xfrm>
            <a:off x="3" y="0"/>
            <a:ext cx="9143999" cy="5143500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07504" y="141480"/>
            <a:ext cx="892899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VETERINARY PARASITOLOGY </a:t>
            </a:r>
          </a:p>
          <a:p>
            <a:pPr algn="ctr"/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YEAR STAGE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2018-2019</a:t>
            </a:r>
          </a:p>
          <a:p>
            <a:pPr algn="ctr"/>
            <a:endParaRPr lang="en-US" sz="2400" dirty="0">
              <a:solidFill>
                <a:schemeClr val="accent2">
                  <a:lumMod val="75000"/>
                </a:schemeClr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  <a:p>
            <a:pPr algn="ctr"/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PROF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. DR. GAHZI Y.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AL-EMARAH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endParaRPr lang="en-US" sz="2400" b="1" dirty="0" smtClean="0">
              <a:solidFill>
                <a:schemeClr val="accent6">
                  <a:lumMod val="75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PARASITOLOGEST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Veterinary Microbiology and Parasitology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Veterinary Medicine</a:t>
            </a:r>
          </a:p>
          <a:p>
            <a:pPr algn="ctr"/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Basrah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096774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Hetrakis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gallinarum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Diarrhoea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Wasting.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Markedly emaciated.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Diagnosis and Treatment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Faecal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Serological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exam.</a:t>
            </a: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324501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Hetrakis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gallinarum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</a:p>
          <a:p>
            <a:pPr algn="l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reatment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with: Rx, salt of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piprazine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dihydrochloride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citrate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Albendazoal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069063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0" y="22366"/>
            <a:ext cx="90833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SUBULURIDEA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Subulura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brampti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Occurs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caeca.  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 :fowl, guinea fowl ,turkey and wild related  birds in Africa ,north and south America and Asia 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males are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6.9-10mm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and the females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9-17.5mm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the small buccal capsule has three teeth at its base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10777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0" y="22366"/>
            <a:ext cx="90833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SUBULURIDEA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Subulura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brampti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 tail is provided with large lateral alae and is curved ventral. 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per-cloacal sucker is an elongate slit, surrounded by radiating muscle fibers.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lateral  alae 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vulva is situated just anterior to the middle of the body.</a:t>
            </a: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382025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0" y="22366"/>
            <a:ext cx="908338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SUBULURIDEA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Subulura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brampti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oesophagus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a small swelling  posteriorly ,followed by a deep constriction and then a spherical  bulb.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ten pairs of small caudal papillae 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vulva is situated just anterior to the middle of the body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spicules are equal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1.3-1.5mm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49197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0" y="22366"/>
            <a:ext cx="908338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SUBULURIDEA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Subulura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brampti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 have thick ,smooth shell ,they measure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52-64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41- 49Mm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are fully developed embryo when laid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intermediate hosts are various beetle of the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Blaps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cockroach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Blatella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germanica</a:t>
            </a:r>
            <a:r>
              <a:rPr lang="en-US" sz="2800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07921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7081" b="1599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2578932" y="1779662"/>
            <a:ext cx="46085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3B4A1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r>
              <a:rPr lang="en-US" sz="72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7200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1057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</a:p>
          <a:p>
            <a:pPr algn="ctr"/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FAMILY: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HETERAKIDEA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sized to small worms.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three lips around the mouth.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buccal cavity and pharynx.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Lateral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alae extending down the body.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Oesophagus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three parts (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short pharynx , a </a:t>
            </a:r>
            <a:r>
              <a:rPr lang="en-US" sz="2800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cylindrical,middle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 and bulbous posterior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pre-anal sucker at the tail end of male which has a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chitinous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rim ,with many anal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papillae.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83385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Hetrakis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gallinarum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Occurs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caeca.  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 :fowl, guinea fowl turkey, goose and various wild birds in most parts of the world.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males are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7-13mm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and the females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10-15mm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three large lips 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male tail is provided with large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alae.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Per-cloacal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sucker and twelve pairs of papillae.</a:t>
            </a: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5502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Hetrakis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gallinarum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There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large lateral  alae extending some distance down 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side of the body 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oesophagus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has a strong  posterior bulb.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spicules are unequal, the right being slender and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long,while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left has broad alae and measure 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about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0.65-0.7mm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vulva opens directly behind the middle of the body.</a:t>
            </a: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3454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Hetrakis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gallinarum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Characteristics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 have thick ,smooth shell ,they measure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65-80×35-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46Mm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are un segmented when laid.</a:t>
            </a:r>
          </a:p>
          <a:p>
            <a:pPr algn="ctr"/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female  lay eggs.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eggs in the feces of the host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Develop to the infective stage(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stage larva in egg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)in the open  in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days or longer depending on the temperature.</a:t>
            </a: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6176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Hetrakis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gallinarum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eggs are very resistant to adverse condition , and may remain viable soil  for months. But dry ,hot weather killed -The infection takes place through ingestion of the eggs with food or water sucking.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ingested eggs hatch in the intestine after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hours 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Second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 larvae spend two to five days in the glandular epithelium before continuing their development in the lumen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25228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Hetrakis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gallinarum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</a:t>
            </a:r>
            <a:endParaRPr lang="en-US" sz="2800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molt to the third stage on the sixth day after infection ,L4 on the tenth day and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L5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fifteenth day 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prepatent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period is </a:t>
            </a:r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24- 30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702825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 of </a:t>
            </a:r>
            <a:r>
              <a:rPr lang="en-US" sz="2800" b="1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Heterakis</a:t>
            </a:r>
            <a:r>
              <a:rPr lang="en-US" sz="2800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gallinarum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صورة 5" descr="H:\أوليات كتاب الطفيليات\Nematoda Image\cecal-worm-lifecycle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419622"/>
            <a:ext cx="4714908" cy="350736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="" xmlns:p14="http://schemas.microsoft.com/office/powerpoint/2010/main" val="10809103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32419" b="3379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60611" y="22366"/>
            <a:ext cx="892899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NEMATODA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i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Hetrakis</a:t>
            </a:r>
            <a:r>
              <a:rPr lang="en-US" sz="2800" b="1" i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gallinarum</a:t>
            </a:r>
            <a:endParaRPr lang="en-US" sz="2800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 smtClean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Pathogenicity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heavy infection may there be thickening of the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caecal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mucosa </a:t>
            </a:r>
          </a:p>
          <a:p>
            <a:pPr algn="l"/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Nodular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typhlitis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petechial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haemorrhages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surface of 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intestine.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Pnemonia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8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8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3858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733</Words>
  <Application>Microsoft Office PowerPoint</Application>
  <PresentationFormat>عرض على الشاشة (9:16)‏</PresentationFormat>
  <Paragraphs>124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Ali Al-Basrawi</dc:creator>
  <cp:lastModifiedBy>THINK PAD</cp:lastModifiedBy>
  <cp:revision>8</cp:revision>
  <dcterms:created xsi:type="dcterms:W3CDTF">2018-10-16T15:23:15Z</dcterms:created>
  <dcterms:modified xsi:type="dcterms:W3CDTF">2018-10-18T04:23:59Z</dcterms:modified>
</cp:coreProperties>
</file>